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0178" y="3848321"/>
            <a:ext cx="6374969" cy="1228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792" y="4398801"/>
            <a:ext cx="12061213" cy="27658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2222" y="1457222"/>
            <a:ext cx="4029167" cy="740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4447" y="3314996"/>
            <a:ext cx="635670" cy="635670"/>
            <a:chOff x="5784447" y="3314996"/>
            <a:chExt cx="635670" cy="635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4447" y="3314996"/>
              <a:ext cx="635670" cy="635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4716" y="6473163"/>
            <a:ext cx="5196336" cy="2445335"/>
            <a:chOff x="4744716" y="6473163"/>
            <a:chExt cx="5196336" cy="2445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4716" y="6473163"/>
              <a:ext cx="5196336" cy="2445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1485" y="85513"/>
            <a:ext cx="8925847" cy="1759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1896" y="1546401"/>
            <a:ext cx="11601471" cy="7192912"/>
            <a:chOff x="3231896" y="1546401"/>
            <a:chExt cx="11601471" cy="71929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1896" y="1546401"/>
              <a:ext cx="11601471" cy="7192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0582" y="436836"/>
            <a:ext cx="10771135" cy="8307238"/>
            <a:chOff x="3730582" y="436836"/>
            <a:chExt cx="10771135" cy="83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0582" y="436836"/>
              <a:ext cx="10771135" cy="830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6709" y="454012"/>
            <a:ext cx="10272297" cy="8278450"/>
            <a:chOff x="4006709" y="454012"/>
            <a:chExt cx="10272297" cy="8278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6709" y="454012"/>
              <a:ext cx="10272297" cy="8278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639" y="496039"/>
            <a:ext cx="15318437" cy="8114528"/>
            <a:chOff x="1483639" y="496039"/>
            <a:chExt cx="15318437" cy="8114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639" y="496039"/>
              <a:ext cx="15318437" cy="8114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0912" y="500104"/>
            <a:ext cx="11385010" cy="6802543"/>
            <a:chOff x="3420912" y="500104"/>
            <a:chExt cx="11385010" cy="68025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0912" y="500104"/>
              <a:ext cx="11385010" cy="6802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0912" y="7322975"/>
            <a:ext cx="11385010" cy="1423126"/>
            <a:chOff x="3420912" y="7322975"/>
            <a:chExt cx="11385010" cy="1423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0912" y="7322975"/>
              <a:ext cx="11385010" cy="1423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1485" y="85513"/>
            <a:ext cx="8925847" cy="1759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98716" y="1615289"/>
            <a:ext cx="9267831" cy="7055136"/>
            <a:chOff x="4398716" y="1615289"/>
            <a:chExt cx="9267831" cy="70551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716" y="1615289"/>
              <a:ext cx="9267831" cy="7055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8484" y="368026"/>
            <a:ext cx="8768746" cy="8319066"/>
            <a:chOff x="4758484" y="368026"/>
            <a:chExt cx="8768746" cy="83190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484" y="368026"/>
              <a:ext cx="8768746" cy="8319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6661" y="383682"/>
            <a:ext cx="9592393" cy="8319066"/>
            <a:chOff x="4346661" y="383682"/>
            <a:chExt cx="9592393" cy="83190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661" y="383682"/>
              <a:ext cx="9592393" cy="8319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3330" y="287045"/>
            <a:ext cx="13939054" cy="8415704"/>
            <a:chOff x="2173330" y="287045"/>
            <a:chExt cx="13939054" cy="8415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3330" y="287045"/>
              <a:ext cx="13939054" cy="8415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6667" y="315796"/>
            <a:ext cx="8745741" cy="7728537"/>
            <a:chOff x="4766667" y="315796"/>
            <a:chExt cx="8745741" cy="7728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6667" y="315796"/>
              <a:ext cx="8745741" cy="7728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6667" y="8016636"/>
            <a:ext cx="8745741" cy="808981"/>
            <a:chOff x="4766667" y="8016636"/>
            <a:chExt cx="8745741" cy="808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6667" y="8016636"/>
              <a:ext cx="8745741" cy="808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7263" y="-848794"/>
            <a:ext cx="18642977" cy="11185786"/>
            <a:chOff x="-357263" y="-848794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263" y="-848794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55" y="448257"/>
            <a:ext cx="3035591" cy="109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4369" y="1871605"/>
            <a:ext cx="2724659" cy="6171429"/>
            <a:chOff x="15294369" y="1871605"/>
            <a:chExt cx="272465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4369" y="1871605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8127" y="2798562"/>
            <a:ext cx="2217143" cy="2217143"/>
            <a:chOff x="15548127" y="2798562"/>
            <a:chExt cx="2217143" cy="221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8127" y="2798562"/>
              <a:ext cx="2217143" cy="221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89620" y="5157325"/>
            <a:ext cx="1815561" cy="6171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59466" y="6078428"/>
            <a:ext cx="2577349" cy="8883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43652" y="1871605"/>
            <a:ext cx="2724659" cy="6171429"/>
            <a:chOff x="12343652" y="1871605"/>
            <a:chExt cx="272465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3652" y="1871605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7410" y="2812671"/>
            <a:ext cx="2217143" cy="2217143"/>
            <a:chOff x="12597410" y="2812671"/>
            <a:chExt cx="2217143" cy="221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7410" y="2812671"/>
              <a:ext cx="2217143" cy="221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38954" y="5157325"/>
            <a:ext cx="1816247" cy="617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13454" y="5922820"/>
            <a:ext cx="2992347" cy="1260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36497" y="1885714"/>
            <a:ext cx="2724659" cy="6171429"/>
            <a:chOff x="9336497" y="1885714"/>
            <a:chExt cx="2724659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6497" y="1885714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0255" y="2812671"/>
            <a:ext cx="2217143" cy="2217143"/>
            <a:chOff x="9590255" y="2812671"/>
            <a:chExt cx="2217143" cy="221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0255" y="2812671"/>
              <a:ext cx="2217143" cy="221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1811" y="5171439"/>
            <a:ext cx="1821733" cy="6171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06479" y="6102514"/>
            <a:ext cx="2383315" cy="8883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27845" y="1885714"/>
            <a:ext cx="2724659" cy="6171429"/>
            <a:chOff x="6327845" y="1885714"/>
            <a:chExt cx="2724659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7845" y="1885714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81603" y="2812671"/>
            <a:ext cx="2217143" cy="2217143"/>
            <a:chOff x="6581603" y="2812671"/>
            <a:chExt cx="2217143" cy="221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1603" y="2812671"/>
              <a:ext cx="2217143" cy="221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23135" y="5171439"/>
            <a:ext cx="1808704" cy="6171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96315" y="5922820"/>
            <a:ext cx="2585435" cy="12601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64074" y="1885714"/>
            <a:ext cx="2724659" cy="6171429"/>
            <a:chOff x="3264074" y="1885714"/>
            <a:chExt cx="2724659" cy="61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64074" y="1885714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17833" y="2812671"/>
            <a:ext cx="2217143" cy="2217143"/>
            <a:chOff x="3517833" y="2812671"/>
            <a:chExt cx="2217143" cy="221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17833" y="2812671"/>
              <a:ext cx="2217143" cy="221714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59363" y="5171439"/>
            <a:ext cx="1815561" cy="6171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134057" y="6249854"/>
            <a:ext cx="2129968" cy="45783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6920" y="1885714"/>
            <a:ext cx="2724659" cy="6171429"/>
            <a:chOff x="256920" y="1885714"/>
            <a:chExt cx="2724659" cy="617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920" y="1885714"/>
              <a:ext cx="2724659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0678" y="2812671"/>
            <a:ext cx="2217143" cy="2217143"/>
            <a:chOff x="510678" y="2812671"/>
            <a:chExt cx="2217143" cy="221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0678" y="2812671"/>
              <a:ext cx="2217143" cy="22171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52205" y="5171439"/>
            <a:ext cx="1821733" cy="6171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934" y="5922820"/>
            <a:ext cx="2890708" cy="12601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4818" y="85513"/>
            <a:ext cx="10748884" cy="1759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6872" y="1561843"/>
            <a:ext cx="11511971" cy="7162028"/>
            <a:chOff x="3386872" y="1561843"/>
            <a:chExt cx="11511971" cy="71620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872" y="1561843"/>
              <a:ext cx="11511971" cy="7162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035" y="714323"/>
            <a:ext cx="7115395" cy="7712210"/>
            <a:chOff x="1712035" y="714323"/>
            <a:chExt cx="7115395" cy="771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035" y="714323"/>
              <a:ext cx="7115395" cy="7712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1774" y="714323"/>
            <a:ext cx="7755372" cy="7712210"/>
            <a:chOff x="8811774" y="714323"/>
            <a:chExt cx="7755372" cy="77122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1774" y="714323"/>
              <a:ext cx="7755372" cy="7712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1485" y="85513"/>
            <a:ext cx="9789289" cy="1759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9910" y="1645401"/>
            <a:ext cx="4599568" cy="7359309"/>
            <a:chOff x="269910" y="1645401"/>
            <a:chExt cx="4599568" cy="73593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910" y="1645401"/>
              <a:ext cx="4599568" cy="7359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8590" y="1645401"/>
            <a:ext cx="4775121" cy="7346340"/>
            <a:chOff x="6728590" y="1645401"/>
            <a:chExt cx="4775121" cy="73463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8590" y="1645401"/>
              <a:ext cx="4775121" cy="7346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6990" y="1645401"/>
            <a:ext cx="4775121" cy="7346340"/>
            <a:chOff x="13226990" y="1645401"/>
            <a:chExt cx="4775121" cy="73463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6990" y="1645401"/>
              <a:ext cx="4775121" cy="734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490" y="639561"/>
            <a:ext cx="4022999" cy="7626538"/>
            <a:chOff x="193490" y="639561"/>
            <a:chExt cx="4022999" cy="7626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490" y="639561"/>
              <a:ext cx="4022999" cy="7626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3991" y="639561"/>
            <a:ext cx="4757053" cy="7626538"/>
            <a:chOff x="4273991" y="639561"/>
            <a:chExt cx="4757053" cy="7626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991" y="639561"/>
              <a:ext cx="4757053" cy="7626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0386" y="645594"/>
            <a:ext cx="4747520" cy="7626538"/>
            <a:chOff x="9090386" y="645594"/>
            <a:chExt cx="4747520" cy="76265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386" y="645594"/>
              <a:ext cx="4747520" cy="7626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4128" y="639561"/>
            <a:ext cx="4153491" cy="7638604"/>
            <a:chOff x="13894128" y="639561"/>
            <a:chExt cx="4153491" cy="76386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4128" y="639561"/>
              <a:ext cx="4153491" cy="7638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8" y="85513"/>
            <a:ext cx="5438360" cy="175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2701" y="1554030"/>
            <a:ext cx="14500312" cy="7177654"/>
            <a:chOff x="1892701" y="1554030"/>
            <a:chExt cx="14500312" cy="71776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701" y="1554030"/>
              <a:ext cx="14500312" cy="7177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7627" y="490238"/>
            <a:ext cx="12670460" cy="8219961"/>
            <a:chOff x="2807627" y="490238"/>
            <a:chExt cx="12670460" cy="8219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7627" y="490238"/>
              <a:ext cx="12670460" cy="8219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06889" y="535369"/>
            <a:ext cx="12418521" cy="8056516"/>
            <a:chOff x="2906889" y="535369"/>
            <a:chExt cx="12418521" cy="80565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889" y="535369"/>
              <a:ext cx="12418521" cy="8056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1753" y="449116"/>
            <a:ext cx="12622209" cy="8188658"/>
            <a:chOff x="2831753" y="449116"/>
            <a:chExt cx="12622209" cy="8188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753" y="449116"/>
              <a:ext cx="12622209" cy="8188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1273" y="477867"/>
            <a:ext cx="12583167" cy="8163330"/>
            <a:chOff x="2851273" y="477867"/>
            <a:chExt cx="12583167" cy="81633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273" y="477867"/>
              <a:ext cx="12583167" cy="8163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8" y="85513"/>
            <a:ext cx="5459924" cy="175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7620" y="1576634"/>
            <a:ext cx="14937061" cy="7132447"/>
            <a:chOff x="1647620" y="1576634"/>
            <a:chExt cx="14937061" cy="71324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620" y="1576634"/>
              <a:ext cx="14937061" cy="7132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7515" y="1178945"/>
            <a:ext cx="9376495" cy="7139068"/>
            <a:chOff x="7757515" y="1178945"/>
            <a:chExt cx="9376495" cy="71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515" y="1178945"/>
              <a:ext cx="9376495" cy="71390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4348" y="1087316"/>
            <a:ext cx="6038274" cy="17768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0563" y="2907325"/>
            <a:ext cx="2157740" cy="5383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22" y="2372302"/>
            <a:ext cx="4522371" cy="493714"/>
            <a:chOff x="8572422" y="2372302"/>
            <a:chExt cx="4522371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2422" y="2372302"/>
              <a:ext cx="452237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8" y="85513"/>
            <a:ext cx="7062806" cy="1759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7199" y="1528725"/>
            <a:ext cx="8617901" cy="7228265"/>
            <a:chOff x="4807199" y="1528725"/>
            <a:chExt cx="8617901" cy="72282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7199" y="1528725"/>
              <a:ext cx="8617901" cy="7228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1889" y="378680"/>
            <a:ext cx="9601936" cy="8341682"/>
            <a:chOff x="4341889" y="378680"/>
            <a:chExt cx="9601936" cy="834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889" y="378680"/>
              <a:ext cx="9601936" cy="8341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8759" y="421806"/>
            <a:ext cx="9828197" cy="8341682"/>
            <a:chOff x="4228759" y="421806"/>
            <a:chExt cx="9828197" cy="834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8759" y="421806"/>
              <a:ext cx="9828197" cy="8341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3335" y="436182"/>
            <a:ext cx="9425629" cy="8341682"/>
            <a:chOff x="4403335" y="436182"/>
            <a:chExt cx="9425629" cy="834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3335" y="436182"/>
              <a:ext cx="9425629" cy="8341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5304" y="407431"/>
            <a:ext cx="9975105" cy="8341682"/>
            <a:chOff x="4155304" y="407431"/>
            <a:chExt cx="9975105" cy="8341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04" y="407431"/>
              <a:ext cx="9975105" cy="8341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5304" y="407431"/>
            <a:ext cx="9975105" cy="8416495"/>
            <a:chOff x="4155304" y="407431"/>
            <a:chExt cx="9975105" cy="841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04" y="407431"/>
              <a:ext cx="9975105" cy="8416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44575" y="421806"/>
            <a:ext cx="6543151" cy="8402120"/>
            <a:chOff x="5844575" y="421806"/>
            <a:chExt cx="6543151" cy="8402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4575" y="421806"/>
              <a:ext cx="6543151" cy="8402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973" y="1838509"/>
            <a:ext cx="16298137" cy="6907660"/>
            <a:chOff x="910973" y="1838509"/>
            <a:chExt cx="16298137" cy="6907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973" y="1838509"/>
              <a:ext cx="16298137" cy="69076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601" y="331481"/>
            <a:ext cx="2442208" cy="8228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93052" y="4341071"/>
            <a:ext cx="1902538" cy="1902538"/>
            <a:chOff x="3393052" y="4341071"/>
            <a:chExt cx="1902538" cy="19025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3052" y="4341071"/>
              <a:ext cx="1902538" cy="1902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3904" y="4341071"/>
            <a:ext cx="1700213" cy="2004115"/>
            <a:chOff x="5823904" y="4341071"/>
            <a:chExt cx="1700213" cy="20041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3904" y="4341071"/>
              <a:ext cx="1700213" cy="2004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7611" y="4341071"/>
            <a:ext cx="1902538" cy="1902538"/>
            <a:chOff x="12667611" y="4341071"/>
            <a:chExt cx="1902538" cy="19025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7611" y="4341071"/>
              <a:ext cx="1902538" cy="19025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52952" y="2082664"/>
            <a:ext cx="4034394" cy="1918194"/>
            <a:chOff x="12552952" y="2082664"/>
            <a:chExt cx="4034394" cy="19181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52952" y="2082664"/>
              <a:ext cx="4034394" cy="1918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067008"/>
            <a:ext cx="2882531" cy="1918194"/>
            <a:chOff x="9142857" y="2067008"/>
            <a:chExt cx="2882531" cy="19181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067008"/>
              <a:ext cx="2882531" cy="1918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787" y="2082664"/>
            <a:ext cx="3088617" cy="1918194"/>
            <a:chOff x="1130787" y="2082664"/>
            <a:chExt cx="3088617" cy="19181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787" y="2082664"/>
              <a:ext cx="3088617" cy="1918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07664" y="2067008"/>
            <a:ext cx="1962133" cy="1962133"/>
            <a:chOff x="6707664" y="2067008"/>
            <a:chExt cx="1962133" cy="19621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7664" y="2067008"/>
              <a:ext cx="1962133" cy="1962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43719" y="2082664"/>
            <a:ext cx="1918194" cy="1918194"/>
            <a:chOff x="4543719" y="2082664"/>
            <a:chExt cx="1918194" cy="19181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3719" y="2082664"/>
              <a:ext cx="1918194" cy="19181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601" y="331481"/>
            <a:ext cx="2442208" cy="8228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88731" y="4328626"/>
            <a:ext cx="4268785" cy="1935695"/>
            <a:chOff x="7688731" y="4328626"/>
            <a:chExt cx="4268785" cy="19356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8731" y="4328626"/>
              <a:ext cx="4268785" cy="1935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62335" y="4341071"/>
            <a:ext cx="2142330" cy="2004115"/>
            <a:chOff x="14762335" y="4341071"/>
            <a:chExt cx="2142330" cy="20041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62335" y="4341071"/>
              <a:ext cx="2142330" cy="20041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787" y="4341071"/>
            <a:ext cx="1902538" cy="1902538"/>
            <a:chOff x="1130787" y="4341071"/>
            <a:chExt cx="1902538" cy="19025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0787" y="4341071"/>
              <a:ext cx="1902538" cy="19025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32609" y="6345186"/>
            <a:ext cx="3920887" cy="2505011"/>
            <a:chOff x="1432609" y="6345186"/>
            <a:chExt cx="3920887" cy="25050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2609" y="6345186"/>
              <a:ext cx="3920887" cy="25050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02816" y="6554229"/>
            <a:ext cx="5614583" cy="2004115"/>
            <a:chOff x="5502816" y="6554229"/>
            <a:chExt cx="5614583" cy="200411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02816" y="6554229"/>
              <a:ext cx="5614583" cy="20041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33250" y="6483779"/>
            <a:ext cx="4021097" cy="2019771"/>
            <a:chOff x="12333250" y="6483779"/>
            <a:chExt cx="4021097" cy="20197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33250" y="6483779"/>
              <a:ext cx="4021097" cy="2019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06" y="0"/>
            <a:ext cx="18086903" cy="9113043"/>
            <a:chOff x="99406" y="0"/>
            <a:chExt cx="18086903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06" y="0"/>
              <a:ext cx="18086903" cy="91130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0058" y="-91426"/>
            <a:ext cx="4522995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28751"/>
            <a:ext cx="16237049" cy="9113043"/>
            <a:chOff x="1024333" y="28751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28751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1119195"/>
            <a:ext cx="8568887" cy="306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602" y="331481"/>
            <a:ext cx="2544496" cy="822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3825133"/>
            <a:ext cx="1966708" cy="493714"/>
            <a:chOff x="1093171" y="3825133"/>
            <a:chExt cx="1966708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171" y="3825133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8611" y="4123420"/>
            <a:ext cx="8658812" cy="406059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14376"/>
            <a:ext cx="16237049" cy="9113043"/>
            <a:chOff x="1024333" y="14376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14376"/>
              <a:ext cx="16237049" cy="9113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48084" y="6145553"/>
            <a:ext cx="6013297" cy="2967491"/>
            <a:chOff x="11248084" y="6145553"/>
            <a:chExt cx="6013297" cy="296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8084" y="6145553"/>
              <a:ext cx="6013297" cy="296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55085" y="6668861"/>
            <a:ext cx="4998857" cy="742934"/>
            <a:chOff x="12255085" y="6668861"/>
            <a:chExt cx="4998857" cy="7429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5085" y="6668861"/>
              <a:ext cx="4998857" cy="742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5085" y="7040328"/>
            <a:ext cx="5006296" cy="1643747"/>
            <a:chOff x="12255085" y="7040328"/>
            <a:chExt cx="5006296" cy="16437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5085" y="7040328"/>
              <a:ext cx="5006296" cy="16437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7468" y="6234496"/>
            <a:ext cx="5487634" cy="5043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12399" y="4556522"/>
            <a:ext cx="5448982" cy="1887957"/>
            <a:chOff x="11812399" y="4556522"/>
            <a:chExt cx="5448982" cy="1887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2399" y="4556522"/>
              <a:ext cx="5448982" cy="1887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2399" y="2380270"/>
            <a:ext cx="5461712" cy="1964149"/>
            <a:chOff x="11812399" y="2380270"/>
            <a:chExt cx="5461712" cy="1964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2399" y="2380270"/>
              <a:ext cx="5461712" cy="19641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350" y="2053612"/>
            <a:ext cx="4431711" cy="3923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9953" y="4556522"/>
            <a:ext cx="5100264" cy="4274721"/>
            <a:chOff x="11089953" y="4556522"/>
            <a:chExt cx="5100264" cy="4274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89953" y="4556522"/>
              <a:ext cx="5100264" cy="42747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5611" y="3956480"/>
            <a:ext cx="3123350" cy="5043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0"/>
            <a:ext cx="16237049" cy="9113043"/>
            <a:chOff x="997626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86253"/>
            <a:ext cx="16237049" cy="9113043"/>
            <a:chOff x="997626" y="86253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86253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14376"/>
            <a:ext cx="16237049" cy="9113043"/>
            <a:chOff x="997626" y="14376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14376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0"/>
            <a:ext cx="16237049" cy="9113043"/>
            <a:chOff x="997626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404" y="964546"/>
            <a:ext cx="5608395" cy="1759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7363" y="4321824"/>
            <a:ext cx="18452821" cy="303702"/>
            <a:chOff x="-87363" y="4321824"/>
            <a:chExt cx="18452821" cy="3037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363" y="4321824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1770" y="4240747"/>
            <a:ext cx="422874" cy="422874"/>
            <a:chOff x="3571770" y="4240747"/>
            <a:chExt cx="422874" cy="4228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3571770" y="4240747"/>
              <a:ext cx="422874" cy="4228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3729" y="5660343"/>
            <a:ext cx="3855734" cy="617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4710" y="5660343"/>
            <a:ext cx="3700633" cy="617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72749" y="4256841"/>
            <a:ext cx="422874" cy="422874"/>
            <a:chOff x="8972749" y="4256841"/>
            <a:chExt cx="422874" cy="4228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580000">
              <a:off x="8972749" y="4256841"/>
              <a:ext cx="422874" cy="422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13113" y="4256841"/>
            <a:ext cx="422874" cy="422874"/>
            <a:chOff x="14413113" y="4256841"/>
            <a:chExt cx="422874" cy="4228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14413113" y="4256841"/>
              <a:ext cx="422874" cy="422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9744" y="7281824"/>
            <a:ext cx="18452821" cy="303702"/>
            <a:chOff x="-79744" y="7281824"/>
            <a:chExt cx="18452821" cy="303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9744" y="7281824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9389" y="7200747"/>
            <a:ext cx="422874" cy="422874"/>
            <a:chOff x="3579389" y="7200747"/>
            <a:chExt cx="422874" cy="422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3579389" y="7200747"/>
              <a:ext cx="422874" cy="422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80368" y="7216841"/>
            <a:ext cx="422874" cy="422874"/>
            <a:chOff x="8980368" y="7216841"/>
            <a:chExt cx="422874" cy="4228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8980368" y="7216841"/>
              <a:ext cx="422874" cy="422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20732" y="7216841"/>
            <a:ext cx="422874" cy="422874"/>
            <a:chOff x="14420732" y="7216841"/>
            <a:chExt cx="422874" cy="4228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14420732" y="7216841"/>
              <a:ext cx="422874" cy="42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-14376"/>
            <a:ext cx="16237049" cy="9113043"/>
            <a:chOff x="1024333" y="-14376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-14376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14376"/>
            <a:ext cx="16237049" cy="9113043"/>
            <a:chOff x="997626" y="14376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14376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26" y="-14376"/>
            <a:ext cx="16237049" cy="9113043"/>
            <a:chOff x="997626" y="-14376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626" y="-14376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333" y="0"/>
            <a:ext cx="16237049" cy="9113043"/>
            <a:chOff x="1024333" y="0"/>
            <a:chExt cx="16237049" cy="91130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33" y="0"/>
              <a:ext cx="16237049" cy="9113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9" y="2971096"/>
            <a:ext cx="6171429" cy="5265026"/>
            <a:chOff x="-49689" y="2971096"/>
            <a:chExt cx="6171429" cy="5265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9" y="2971096"/>
              <a:ext cx="6171429" cy="5265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475" y="1329994"/>
            <a:ext cx="3116857" cy="6171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046" y="1243944"/>
            <a:ext cx="2803913" cy="617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602" y="331481"/>
            <a:ext cx="4114538" cy="822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2547" y="2110701"/>
            <a:ext cx="2886957" cy="860395"/>
            <a:chOff x="1592547" y="2110701"/>
            <a:chExt cx="2886957" cy="8603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547" y="2110701"/>
              <a:ext cx="2886957" cy="860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1739" y="2971096"/>
            <a:ext cx="6171429" cy="5265026"/>
            <a:chOff x="6121739" y="2971096"/>
            <a:chExt cx="6171429" cy="526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1739" y="2971096"/>
              <a:ext cx="6171429" cy="526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0435" y="2108049"/>
            <a:ext cx="2974741" cy="863047"/>
            <a:chOff x="7530435" y="2108049"/>
            <a:chExt cx="2974741" cy="863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0435" y="2108049"/>
              <a:ext cx="2974741" cy="863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2971096"/>
            <a:ext cx="6171429" cy="5265026"/>
            <a:chOff x="12114286" y="2971096"/>
            <a:chExt cx="6171429" cy="526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4286" y="2971096"/>
              <a:ext cx="6171429" cy="526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55758" y="2108049"/>
            <a:ext cx="3085714" cy="863047"/>
            <a:chOff x="13855758" y="2108049"/>
            <a:chExt cx="3085714" cy="8630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55758" y="2108049"/>
              <a:ext cx="3085714" cy="8630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5116" y="321709"/>
            <a:ext cx="6110931" cy="1257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35017" y="4373954"/>
            <a:ext cx="1815680" cy="1537806"/>
            <a:chOff x="8235017" y="4373954"/>
            <a:chExt cx="1815680" cy="15378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5017" y="4373954"/>
              <a:ext cx="1815680" cy="1537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9681" y="3070885"/>
            <a:ext cx="11891416" cy="255321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926" y="3817559"/>
            <a:ext cx="7164266" cy="18956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475" y="1329994"/>
            <a:ext cx="3116857" cy="6171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1046" y="1243944"/>
            <a:ext cx="2803913" cy="6171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602" y="331481"/>
            <a:ext cx="3703679" cy="822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296" y="2079478"/>
            <a:ext cx="2974741" cy="1077445"/>
            <a:chOff x="1379296" y="2079478"/>
            <a:chExt cx="2974741" cy="1077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96" y="2079478"/>
              <a:ext cx="2974741" cy="1077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7785" y="2108049"/>
            <a:ext cx="1867243" cy="878703"/>
            <a:chOff x="1887785" y="2108049"/>
            <a:chExt cx="1867243" cy="878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7785" y="2108049"/>
              <a:ext cx="1867243" cy="8787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44" y="2986752"/>
            <a:ext cx="5434866" cy="5265026"/>
            <a:chOff x="99544" y="2986752"/>
            <a:chExt cx="5434866" cy="5265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44" y="2986752"/>
              <a:ext cx="5434866" cy="5265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2857" y="2986752"/>
            <a:ext cx="6171429" cy="5265026"/>
            <a:chOff x="5742857" y="2986752"/>
            <a:chExt cx="6171429" cy="526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2857" y="2986752"/>
              <a:ext cx="6171429" cy="526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2986752"/>
            <a:ext cx="6057143" cy="5296337"/>
            <a:chOff x="12114286" y="2986752"/>
            <a:chExt cx="6057143" cy="52963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2986752"/>
              <a:ext cx="6057143" cy="5296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404" y="964546"/>
            <a:ext cx="8742797" cy="1759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8692" y="3752911"/>
            <a:ext cx="18452821" cy="303702"/>
            <a:chOff x="-128692" y="3752911"/>
            <a:chExt cx="18452821" cy="3037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8692" y="3752911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30441" y="3671834"/>
            <a:ext cx="422874" cy="422874"/>
            <a:chOff x="3530441" y="3671834"/>
            <a:chExt cx="422874" cy="4228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3530441" y="3671834"/>
              <a:ext cx="422874" cy="4228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7049" y="4927935"/>
            <a:ext cx="3406203" cy="617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8030" y="4927935"/>
            <a:ext cx="3547590" cy="6171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8382" y="4927935"/>
            <a:ext cx="3547592" cy="61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1420" y="3687928"/>
            <a:ext cx="422874" cy="422874"/>
            <a:chOff x="8931420" y="3687928"/>
            <a:chExt cx="422874" cy="4228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8931420" y="3687928"/>
              <a:ext cx="422874" cy="422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1784" y="3687928"/>
            <a:ext cx="422874" cy="422874"/>
            <a:chOff x="14371784" y="3687928"/>
            <a:chExt cx="422874" cy="4228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80000">
              <a:off x="14371784" y="3687928"/>
              <a:ext cx="422874" cy="422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073" y="6712911"/>
            <a:ext cx="18452821" cy="303702"/>
            <a:chOff x="-121073" y="6712911"/>
            <a:chExt cx="18452821" cy="303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1073" y="6712911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8060" y="6631834"/>
            <a:ext cx="422874" cy="422874"/>
            <a:chOff x="3538060" y="6631834"/>
            <a:chExt cx="422874" cy="4228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3538060" y="6631834"/>
              <a:ext cx="422874" cy="4228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4668" y="7887935"/>
            <a:ext cx="4025921" cy="6171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5649" y="7887935"/>
            <a:ext cx="3719834" cy="6171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16001" y="7887935"/>
            <a:ext cx="2740030" cy="617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39039" y="6647928"/>
            <a:ext cx="422874" cy="422874"/>
            <a:chOff x="8939039" y="6647928"/>
            <a:chExt cx="422874" cy="422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580000">
              <a:off x="8939039" y="6647928"/>
              <a:ext cx="422874" cy="422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9403" y="6647928"/>
            <a:ext cx="422874" cy="422874"/>
            <a:chOff x="14379403" y="6647928"/>
            <a:chExt cx="422874" cy="4228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580000">
              <a:off x="14379403" y="6647928"/>
              <a:ext cx="422874" cy="42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47518" y="215396"/>
            <a:ext cx="6846469" cy="1759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4147" y="1638027"/>
            <a:ext cx="1966708" cy="493714"/>
            <a:chOff x="1134147" y="1638027"/>
            <a:chExt cx="1966708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147" y="1638027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751" y="2360313"/>
            <a:ext cx="17707547" cy="5666415"/>
            <a:chOff x="321751" y="2360313"/>
            <a:chExt cx="17707547" cy="5666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751" y="2360313"/>
              <a:ext cx="17707547" cy="5666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2021-04-28T02:30:16Z</dcterms:created>
  <dcterms:modified xsi:type="dcterms:W3CDTF">2021-04-28T02:30:16Z</dcterms:modified>
</cp:coreProperties>
</file>